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e Vlad Burnete" initials="NVB" lastIdx="1" clrIdx="0">
    <p:extLst>
      <p:ext uri="{19B8F6BF-5375-455C-9EA6-DF929625EA0E}">
        <p15:presenceInfo xmlns:p15="http://schemas.microsoft.com/office/powerpoint/2012/main" userId="S-1-12-1-105967021-1197342189-2296744322-2325253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029"/>
    <a:srgbClr val="A99A91"/>
    <a:srgbClr val="9A887E"/>
    <a:srgbClr val="695B53"/>
    <a:srgbClr val="CCC3BE"/>
    <a:srgbClr val="BBAFA9"/>
    <a:srgbClr val="ACA6A2"/>
    <a:srgbClr val="A19A95"/>
    <a:srgbClr val="766E68"/>
    <a:srgbClr val="3A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CE258-2A35-415E-9E92-820AEBC8059B}" v="2024" dt="2018-09-26T17:07:59.020"/>
    <p1510:client id="{52DC6709-E637-49E9-9CBD-29A359ED2780}" v="433" dt="2018-09-27T09:29:03.993"/>
    <p1510:client id="{55BAA7E8-3BD1-4DFA-8001-DD483BAAE4AD}" v="179" dt="2018-09-27T13:04:25.1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5337" autoAdjust="0"/>
  </p:normalViewPr>
  <p:slideViewPr>
    <p:cSldViewPr snapToGrid="0">
      <p:cViewPr>
        <p:scale>
          <a:sx n="80" d="100"/>
          <a:sy n="80" d="100"/>
        </p:scale>
        <p:origin x="276" y="7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e Vlad Burnete" userId="0650edad-fded-475d-8289-e588be8b988a" providerId="ADAL" clId="{55BAA7E8-3BD1-4DFA-8001-DD483BAAE4AD}"/>
    <pc:docChg chg="undo custSel modSld modMainMaster">
      <pc:chgData name="Nicolae Vlad Burnete" userId="0650edad-fded-475d-8289-e588be8b988a" providerId="ADAL" clId="{55BAA7E8-3BD1-4DFA-8001-DD483BAAE4AD}" dt="2018-09-27T13:04:25.166" v="175"/>
      <pc:docMkLst>
        <pc:docMk/>
      </pc:docMkLst>
      <pc:sldChg chg="addSp delSp modSp">
        <pc:chgData name="Nicolae Vlad Burnete" userId="0650edad-fded-475d-8289-e588be8b988a" providerId="ADAL" clId="{55BAA7E8-3BD1-4DFA-8001-DD483BAAE4AD}" dt="2018-09-27T13:03:57.137" v="167"/>
        <pc:sldMkLst>
          <pc:docMk/>
          <pc:sldMk cId="3649382139" sldId="256"/>
        </pc:sldMkLst>
        <pc:spChg chg="add del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2" creationId="{93DC0D6D-418D-4626-8397-DD7075F7ABB4}"/>
          </ac:spMkLst>
        </pc:spChg>
        <pc:spChg chg="add del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3" creationId="{AD5873BC-DA19-4CC8-BD40-E8E674B9183F}"/>
          </ac:spMkLst>
        </pc:spChg>
        <pc:spChg chg="add del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7" creationId="{14511C9C-ABD1-47EB-9187-AE82BC2E236E}"/>
          </ac:spMkLst>
        </pc:spChg>
        <pc:spChg chg="add del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8" creationId="{F2654E84-884F-4171-A566-DB926A5C026E}"/>
          </ac:spMkLst>
        </pc:spChg>
        <pc:spChg chg="add del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9" creationId="{67C91D41-B4FD-40E6-BC7D-1BEECB07B0AE}"/>
          </ac:spMkLst>
        </pc:spChg>
        <pc:spChg chg="add mod">
          <ac:chgData name="Nicolae Vlad Burnete" userId="0650edad-fded-475d-8289-e588be8b988a" providerId="ADAL" clId="{55BAA7E8-3BD1-4DFA-8001-DD483BAAE4AD}" dt="2018-09-27T12:51:00.128" v="44" actId="1076"/>
          <ac:spMkLst>
            <pc:docMk/>
            <pc:sldMk cId="3649382139" sldId="256"/>
            <ac:spMk id="10" creationId="{D1CE82FD-62B5-4599-AB35-03901619734A}"/>
          </ac:spMkLst>
        </pc:spChg>
        <pc:spChg chg="add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11" creationId="{4619A4E5-9213-42A3-8E3D-B57C7B661999}"/>
          </ac:spMkLst>
        </pc:spChg>
        <pc:spChg chg="add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12" creationId="{25F9648B-D427-4084-AB35-B5B7D66788F3}"/>
          </ac:spMkLst>
        </pc:spChg>
        <pc:spChg chg="add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13" creationId="{468FD7B1-DEF3-4B64-A917-C5BC72230764}"/>
          </ac:spMkLst>
        </pc:spChg>
        <pc:spChg chg="add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14" creationId="{F816779E-0736-40FE-B4FC-66018C1163F4}"/>
          </ac:spMkLst>
        </pc:spChg>
        <pc:spChg chg="add mod">
          <ac:chgData name="Nicolae Vlad Burnete" userId="0650edad-fded-475d-8289-e588be8b988a" providerId="ADAL" clId="{55BAA7E8-3BD1-4DFA-8001-DD483BAAE4AD}" dt="2018-09-27T13:03:57.137" v="167"/>
          <ac:spMkLst>
            <pc:docMk/>
            <pc:sldMk cId="3649382139" sldId="256"/>
            <ac:spMk id="15" creationId="{86BF69C8-A596-449A-B3E8-5DD339303883}"/>
          </ac:spMkLst>
        </pc:spChg>
        <pc:spChg chg="del">
          <ac:chgData name="Nicolae Vlad Burnete" userId="0650edad-fded-475d-8289-e588be8b988a" providerId="ADAL" clId="{55BAA7E8-3BD1-4DFA-8001-DD483BAAE4AD}" dt="2018-09-27T13:03:50.277" v="166"/>
          <ac:spMkLst>
            <pc:docMk/>
            <pc:sldMk cId="3649382139" sldId="256"/>
            <ac:spMk id="31" creationId="{05554735-2C51-4AEB-A4E0-AF79E1E92C60}"/>
          </ac:spMkLst>
        </pc:spChg>
        <pc:spChg chg="del">
          <ac:chgData name="Nicolae Vlad Burnete" userId="0650edad-fded-475d-8289-e588be8b988a" providerId="ADAL" clId="{55BAA7E8-3BD1-4DFA-8001-DD483BAAE4AD}" dt="2018-09-27T13:03:50.277" v="166"/>
          <ac:spMkLst>
            <pc:docMk/>
            <pc:sldMk cId="3649382139" sldId="256"/>
            <ac:spMk id="32" creationId="{7B508062-4BFC-41AB-A028-2CA0ADFBCB4E}"/>
          </ac:spMkLst>
        </pc:spChg>
        <pc:spChg chg="del mod">
          <ac:chgData name="Nicolae Vlad Burnete" userId="0650edad-fded-475d-8289-e588be8b988a" providerId="ADAL" clId="{55BAA7E8-3BD1-4DFA-8001-DD483BAAE4AD}" dt="2018-09-27T13:03:50.277" v="166"/>
          <ac:spMkLst>
            <pc:docMk/>
            <pc:sldMk cId="3649382139" sldId="256"/>
            <ac:spMk id="33" creationId="{4602C8CC-83D0-4279-B85F-F5A58742017C}"/>
          </ac:spMkLst>
        </pc:spChg>
        <pc:spChg chg="del mod">
          <ac:chgData name="Nicolae Vlad Burnete" userId="0650edad-fded-475d-8289-e588be8b988a" providerId="ADAL" clId="{55BAA7E8-3BD1-4DFA-8001-DD483BAAE4AD}" dt="2018-09-27T13:03:50.277" v="166"/>
          <ac:spMkLst>
            <pc:docMk/>
            <pc:sldMk cId="3649382139" sldId="256"/>
            <ac:spMk id="34" creationId="{CDAB5427-2EBF-48E8-AF91-A6A086EDB507}"/>
          </ac:spMkLst>
        </pc:spChg>
        <pc:spChg chg="del">
          <ac:chgData name="Nicolae Vlad Burnete" userId="0650edad-fded-475d-8289-e588be8b988a" providerId="ADAL" clId="{55BAA7E8-3BD1-4DFA-8001-DD483BAAE4AD}" dt="2018-09-27T13:03:50.277" v="166"/>
          <ac:spMkLst>
            <pc:docMk/>
            <pc:sldMk cId="3649382139" sldId="256"/>
            <ac:spMk id="35" creationId="{CE947BCB-6B12-4421-95A1-0B17256158DB}"/>
          </ac:spMkLst>
        </pc:spChg>
      </pc:sldChg>
      <pc:sldChg chg="addSp delSp modSp">
        <pc:chgData name="Nicolae Vlad Burnete" userId="0650edad-fded-475d-8289-e588be8b988a" providerId="ADAL" clId="{55BAA7E8-3BD1-4DFA-8001-DD483BAAE4AD}" dt="2018-09-27T13:04:10.307" v="169"/>
        <pc:sldMkLst>
          <pc:docMk/>
          <pc:sldMk cId="1162962880" sldId="257"/>
        </pc:sldMkLst>
        <pc:spChg chg="add del mod">
          <ac:chgData name="Nicolae Vlad Burnete" userId="0650edad-fded-475d-8289-e588be8b988a" providerId="ADAL" clId="{55BAA7E8-3BD1-4DFA-8001-DD483BAAE4AD}" dt="2018-09-27T13:04:10.307" v="169"/>
          <ac:spMkLst>
            <pc:docMk/>
            <pc:sldMk cId="1162962880" sldId="257"/>
            <ac:spMk id="3" creationId="{DF4109BE-C408-447D-A091-4F70849190E9}"/>
          </ac:spMkLst>
        </pc:spChg>
        <pc:spChg chg="del">
          <ac:chgData name="Nicolae Vlad Burnete" userId="0650edad-fded-475d-8289-e588be8b988a" providerId="ADAL" clId="{55BAA7E8-3BD1-4DFA-8001-DD483BAAE4AD}" dt="2018-09-27T09:35:18.284" v="2"/>
          <ac:spMkLst>
            <pc:docMk/>
            <pc:sldMk cId="1162962880" sldId="257"/>
            <ac:spMk id="7" creationId="{39CF7A10-2BF0-412D-B371-FD1A2F27795F}"/>
          </ac:spMkLst>
        </pc:spChg>
        <pc:spChg chg="add mod">
          <ac:chgData name="Nicolae Vlad Burnete" userId="0650edad-fded-475d-8289-e588be8b988a" providerId="ADAL" clId="{55BAA7E8-3BD1-4DFA-8001-DD483BAAE4AD}" dt="2018-09-27T13:04:10.307" v="169"/>
          <ac:spMkLst>
            <pc:docMk/>
            <pc:sldMk cId="1162962880" sldId="257"/>
            <ac:spMk id="7" creationId="{47A40BAD-5E40-4CC9-9F6C-382CFA59220A}"/>
          </ac:spMkLst>
        </pc:spChg>
      </pc:sldChg>
      <pc:sldChg chg="addSp delSp modSp">
        <pc:chgData name="Nicolae Vlad Burnete" userId="0650edad-fded-475d-8289-e588be8b988a" providerId="ADAL" clId="{55BAA7E8-3BD1-4DFA-8001-DD483BAAE4AD}" dt="2018-09-27T13:04:12.466" v="170"/>
        <pc:sldMkLst>
          <pc:docMk/>
          <pc:sldMk cId="1259795676" sldId="258"/>
        </pc:sldMkLst>
        <pc:spChg chg="add del mod">
          <ac:chgData name="Nicolae Vlad Burnete" userId="0650edad-fded-475d-8289-e588be8b988a" providerId="ADAL" clId="{55BAA7E8-3BD1-4DFA-8001-DD483BAAE4AD}" dt="2018-09-27T13:04:12.466" v="170"/>
          <ac:spMkLst>
            <pc:docMk/>
            <pc:sldMk cId="1259795676" sldId="258"/>
            <ac:spMk id="3" creationId="{BCAE6FA0-39CF-4C8C-9557-D1D7BCD88C7C}"/>
          </ac:spMkLst>
        </pc:spChg>
        <pc:spChg chg="add mod">
          <ac:chgData name="Nicolae Vlad Burnete" userId="0650edad-fded-475d-8289-e588be8b988a" providerId="ADAL" clId="{55BAA7E8-3BD1-4DFA-8001-DD483BAAE4AD}" dt="2018-09-27T13:04:12.466" v="170"/>
          <ac:spMkLst>
            <pc:docMk/>
            <pc:sldMk cId="1259795676" sldId="258"/>
            <ac:spMk id="7" creationId="{3D325FA7-5A26-4A47-AAF3-517D1670301D}"/>
          </ac:spMkLst>
        </pc:spChg>
        <pc:spChg chg="del">
          <ac:chgData name="Nicolae Vlad Burnete" userId="0650edad-fded-475d-8289-e588be8b988a" providerId="ADAL" clId="{55BAA7E8-3BD1-4DFA-8001-DD483BAAE4AD}" dt="2018-09-27T09:35:22.044" v="3"/>
          <ac:spMkLst>
            <pc:docMk/>
            <pc:sldMk cId="1259795676" sldId="258"/>
            <ac:spMk id="7" creationId="{C7B0239C-E7E3-4A5E-AA65-1E7D5713E8F9}"/>
          </ac:spMkLst>
        </pc:spChg>
      </pc:sldChg>
      <pc:sldChg chg="addSp delSp modSp">
        <pc:chgData name="Nicolae Vlad Burnete" userId="0650edad-fded-475d-8289-e588be8b988a" providerId="ADAL" clId="{55BAA7E8-3BD1-4DFA-8001-DD483BAAE4AD}" dt="2018-09-27T13:04:15.767" v="171"/>
        <pc:sldMkLst>
          <pc:docMk/>
          <pc:sldMk cId="2045981139" sldId="259"/>
        </pc:sldMkLst>
        <pc:spChg chg="add del mod">
          <ac:chgData name="Nicolae Vlad Burnete" userId="0650edad-fded-475d-8289-e588be8b988a" providerId="ADAL" clId="{55BAA7E8-3BD1-4DFA-8001-DD483BAAE4AD}" dt="2018-09-27T13:04:15.767" v="171"/>
          <ac:spMkLst>
            <pc:docMk/>
            <pc:sldMk cId="2045981139" sldId="259"/>
            <ac:spMk id="3" creationId="{84F6EC18-C140-4E25-8DBE-E2527EC2DB94}"/>
          </ac:spMkLst>
        </pc:spChg>
        <pc:spChg chg="add mod">
          <ac:chgData name="Nicolae Vlad Burnete" userId="0650edad-fded-475d-8289-e588be8b988a" providerId="ADAL" clId="{55BAA7E8-3BD1-4DFA-8001-DD483BAAE4AD}" dt="2018-09-27T13:04:15.767" v="171"/>
          <ac:spMkLst>
            <pc:docMk/>
            <pc:sldMk cId="2045981139" sldId="259"/>
            <ac:spMk id="7" creationId="{915AB63E-76E9-4066-8AD6-5A638FD374F3}"/>
          </ac:spMkLst>
        </pc:spChg>
        <pc:spChg chg="del">
          <ac:chgData name="Nicolae Vlad Burnete" userId="0650edad-fded-475d-8289-e588be8b988a" providerId="ADAL" clId="{55BAA7E8-3BD1-4DFA-8001-DD483BAAE4AD}" dt="2018-09-27T09:35:26.133" v="4"/>
          <ac:spMkLst>
            <pc:docMk/>
            <pc:sldMk cId="2045981139" sldId="259"/>
            <ac:spMk id="7" creationId="{9F025E9E-8020-4CD4-80A8-CC8A7BB4B702}"/>
          </ac:spMkLst>
        </pc:spChg>
      </pc:sldChg>
      <pc:sldChg chg="addSp delSp modSp">
        <pc:chgData name="Nicolae Vlad Burnete" userId="0650edad-fded-475d-8289-e588be8b988a" providerId="ADAL" clId="{55BAA7E8-3BD1-4DFA-8001-DD483BAAE4AD}" dt="2018-09-27T13:04:18.048" v="172"/>
        <pc:sldMkLst>
          <pc:docMk/>
          <pc:sldMk cId="3747991967" sldId="260"/>
        </pc:sldMkLst>
        <pc:spChg chg="add del mod">
          <ac:chgData name="Nicolae Vlad Burnete" userId="0650edad-fded-475d-8289-e588be8b988a" providerId="ADAL" clId="{55BAA7E8-3BD1-4DFA-8001-DD483BAAE4AD}" dt="2018-09-27T13:04:18.048" v="172"/>
          <ac:spMkLst>
            <pc:docMk/>
            <pc:sldMk cId="3747991967" sldId="260"/>
            <ac:spMk id="3" creationId="{841ECAC0-9DB2-44B1-BE0D-C47353E891AA}"/>
          </ac:spMkLst>
        </pc:spChg>
        <pc:spChg chg="add mod">
          <ac:chgData name="Nicolae Vlad Burnete" userId="0650edad-fded-475d-8289-e588be8b988a" providerId="ADAL" clId="{55BAA7E8-3BD1-4DFA-8001-DD483BAAE4AD}" dt="2018-09-27T13:04:18.048" v="172"/>
          <ac:spMkLst>
            <pc:docMk/>
            <pc:sldMk cId="3747991967" sldId="260"/>
            <ac:spMk id="7" creationId="{8ED4F5A5-B8A8-4040-B7E8-80886E2D1510}"/>
          </ac:spMkLst>
        </pc:spChg>
        <pc:spChg chg="del">
          <ac:chgData name="Nicolae Vlad Burnete" userId="0650edad-fded-475d-8289-e588be8b988a" providerId="ADAL" clId="{55BAA7E8-3BD1-4DFA-8001-DD483BAAE4AD}" dt="2018-09-27T09:35:28.463" v="5"/>
          <ac:spMkLst>
            <pc:docMk/>
            <pc:sldMk cId="3747991967" sldId="260"/>
            <ac:spMk id="7" creationId="{A195890C-1551-4D58-BDC7-C7460E734DF6}"/>
          </ac:spMkLst>
        </pc:spChg>
      </pc:sldChg>
      <pc:sldChg chg="addSp delSp modSp">
        <pc:chgData name="Nicolae Vlad Burnete" userId="0650edad-fded-475d-8289-e588be8b988a" providerId="ADAL" clId="{55BAA7E8-3BD1-4DFA-8001-DD483BAAE4AD}" dt="2018-09-27T13:04:25.166" v="175"/>
        <pc:sldMkLst>
          <pc:docMk/>
          <pc:sldMk cId="2595245919" sldId="261"/>
        </pc:sldMkLst>
        <pc:spChg chg="add del mod">
          <ac:chgData name="Nicolae Vlad Burnete" userId="0650edad-fded-475d-8289-e588be8b988a" providerId="ADAL" clId="{55BAA7E8-3BD1-4DFA-8001-DD483BAAE4AD}" dt="2018-09-27T13:04:25.166" v="175"/>
          <ac:spMkLst>
            <pc:docMk/>
            <pc:sldMk cId="2595245919" sldId="261"/>
            <ac:spMk id="5" creationId="{3A90A928-4F7D-4840-A2E0-9AC70B41D780}"/>
          </ac:spMkLst>
        </pc:spChg>
        <pc:spChg chg="add del mod">
          <ac:chgData name="Nicolae Vlad Burnete" userId="0650edad-fded-475d-8289-e588be8b988a" providerId="ADAL" clId="{55BAA7E8-3BD1-4DFA-8001-DD483BAAE4AD}" dt="2018-09-27T13:04:25.166" v="175"/>
          <ac:spMkLst>
            <pc:docMk/>
            <pc:sldMk cId="2595245919" sldId="261"/>
            <ac:spMk id="6" creationId="{DB4D6E51-BB9D-464F-AE5C-32947B11CBCC}"/>
          </ac:spMkLst>
        </pc:spChg>
        <pc:spChg chg="add del mod">
          <ac:chgData name="Nicolae Vlad Burnete" userId="0650edad-fded-475d-8289-e588be8b988a" providerId="ADAL" clId="{55BAA7E8-3BD1-4DFA-8001-DD483BAAE4AD}" dt="2018-09-27T13:04:22.494" v="174"/>
          <ac:spMkLst>
            <pc:docMk/>
            <pc:sldMk cId="2595245919" sldId="261"/>
            <ac:spMk id="7" creationId="{6804B9C4-4724-40E4-B507-33AA8CD327BC}"/>
          </ac:spMkLst>
        </pc:spChg>
        <pc:spChg chg="del">
          <ac:chgData name="Nicolae Vlad Burnete" userId="0650edad-fded-475d-8289-e588be8b988a" providerId="ADAL" clId="{55BAA7E8-3BD1-4DFA-8001-DD483BAAE4AD}" dt="2018-09-27T09:35:31.743" v="6"/>
          <ac:spMkLst>
            <pc:docMk/>
            <pc:sldMk cId="2595245919" sldId="261"/>
            <ac:spMk id="7" creationId="{D6C93D42-B2A5-4316-BC22-C9B02CA68283}"/>
          </ac:spMkLst>
        </pc:spChg>
        <pc:spChg chg="add del mod">
          <ac:chgData name="Nicolae Vlad Burnete" userId="0650edad-fded-475d-8289-e588be8b988a" providerId="ADAL" clId="{55BAA7E8-3BD1-4DFA-8001-DD483BAAE4AD}" dt="2018-09-27T13:04:22.494" v="174"/>
          <ac:spMkLst>
            <pc:docMk/>
            <pc:sldMk cId="2595245919" sldId="261"/>
            <ac:spMk id="8" creationId="{CD43A5FB-6422-4E68-BC49-480CE7A590C6}"/>
          </ac:spMkLst>
        </pc:spChg>
        <pc:spChg chg="add mod">
          <ac:chgData name="Nicolae Vlad Burnete" userId="0650edad-fded-475d-8289-e588be8b988a" providerId="ADAL" clId="{55BAA7E8-3BD1-4DFA-8001-DD483BAAE4AD}" dt="2018-09-27T13:04:25.166" v="175"/>
          <ac:spMkLst>
            <pc:docMk/>
            <pc:sldMk cId="2595245919" sldId="261"/>
            <ac:spMk id="9" creationId="{C366F728-FE23-4A40-9BC6-0C3DE57BA6FB}"/>
          </ac:spMkLst>
        </pc:spChg>
        <pc:spChg chg="add mod">
          <ac:chgData name="Nicolae Vlad Burnete" userId="0650edad-fded-475d-8289-e588be8b988a" providerId="ADAL" clId="{55BAA7E8-3BD1-4DFA-8001-DD483BAAE4AD}" dt="2018-09-27T13:04:25.166" v="175"/>
          <ac:spMkLst>
            <pc:docMk/>
            <pc:sldMk cId="2595245919" sldId="261"/>
            <ac:spMk id="10" creationId="{76D5EF42-DC9D-4DF6-8151-D71FC11D9347}"/>
          </ac:spMkLst>
        </pc:spChg>
        <pc:spChg chg="del">
          <ac:chgData name="Nicolae Vlad Burnete" userId="0650edad-fded-475d-8289-e588be8b988a" providerId="ADAL" clId="{55BAA7E8-3BD1-4DFA-8001-DD483BAAE4AD}" dt="2018-09-27T09:35:31.743" v="6"/>
          <ac:spMkLst>
            <pc:docMk/>
            <pc:sldMk cId="2595245919" sldId="261"/>
            <ac:spMk id="11" creationId="{B26F2896-E6DF-4F1A-9560-3D236CAD2865}"/>
          </ac:spMkLst>
        </pc:spChg>
      </pc:sldChg>
      <pc:sldChg chg="addSp delSp modSp">
        <pc:chgData name="Nicolae Vlad Burnete" userId="0650edad-fded-475d-8289-e588be8b988a" providerId="ADAL" clId="{55BAA7E8-3BD1-4DFA-8001-DD483BAAE4AD}" dt="2018-09-27T13:04:07.700" v="168"/>
        <pc:sldMkLst>
          <pc:docMk/>
          <pc:sldMk cId="2416713168" sldId="262"/>
        </pc:sldMkLst>
        <pc:spChg chg="add del mod">
          <ac:chgData name="Nicolae Vlad Burnete" userId="0650edad-fded-475d-8289-e588be8b988a" providerId="ADAL" clId="{55BAA7E8-3BD1-4DFA-8001-DD483BAAE4AD}" dt="2018-09-27T13:04:07.700" v="168"/>
          <ac:spMkLst>
            <pc:docMk/>
            <pc:sldMk cId="2416713168" sldId="262"/>
            <ac:spMk id="3" creationId="{AA893B60-9D85-407B-8B6E-C9F8A8D8E722}"/>
          </ac:spMkLst>
        </pc:spChg>
        <pc:spChg chg="del">
          <ac:chgData name="Nicolae Vlad Burnete" userId="0650edad-fded-475d-8289-e588be8b988a" providerId="ADAL" clId="{55BAA7E8-3BD1-4DFA-8001-DD483BAAE4AD}" dt="2018-09-27T09:35:12.874" v="1"/>
          <ac:spMkLst>
            <pc:docMk/>
            <pc:sldMk cId="2416713168" sldId="262"/>
            <ac:spMk id="7" creationId="{5C46808F-C0F3-4079-A18D-0A192CBA807D}"/>
          </ac:spMkLst>
        </pc:spChg>
        <pc:spChg chg="add mod">
          <ac:chgData name="Nicolae Vlad Burnete" userId="0650edad-fded-475d-8289-e588be8b988a" providerId="ADAL" clId="{55BAA7E8-3BD1-4DFA-8001-DD483BAAE4AD}" dt="2018-09-27T13:04:07.700" v="168"/>
          <ac:spMkLst>
            <pc:docMk/>
            <pc:sldMk cId="2416713168" sldId="262"/>
            <ac:spMk id="7" creationId="{FCD019F7-ED11-4D55-A097-5E019EC86240}"/>
          </ac:spMkLst>
        </pc:spChg>
      </pc:sldChg>
      <pc:sldMasterChg chg="addSp delSp modSp modSldLayout">
        <pc:chgData name="Nicolae Vlad Burnete" userId="0650edad-fded-475d-8289-e588be8b988a" providerId="ADAL" clId="{55BAA7E8-3BD1-4DFA-8001-DD483BAAE4AD}" dt="2018-09-27T13:02:03.696" v="129" actId="167"/>
        <pc:sldMasterMkLst>
          <pc:docMk/>
          <pc:sldMasterMk cId="2815367517" sldId="2147483861"/>
        </pc:sldMasterMkLst>
        <pc:spChg chg="mod">
          <ac:chgData name="Nicolae Vlad Burnete" userId="0650edad-fded-475d-8289-e588be8b988a" providerId="ADAL" clId="{55BAA7E8-3BD1-4DFA-8001-DD483BAAE4AD}" dt="2018-09-27T12:54:48.116" v="88" actId="403"/>
          <ac:spMkLst>
            <pc:docMk/>
            <pc:sldMasterMk cId="2815367517" sldId="2147483861"/>
            <ac:spMk id="6" creationId="{00000000-0000-0000-0000-000000000000}"/>
          </ac:spMkLst>
        </pc:spChg>
        <pc:spChg chg="mod">
          <ac:chgData name="Nicolae Vlad Burnete" userId="0650edad-fded-475d-8289-e588be8b988a" providerId="ADAL" clId="{55BAA7E8-3BD1-4DFA-8001-DD483BAAE4AD}" dt="2018-09-27T12:52:56.056" v="67" actId="207"/>
          <ac:spMkLst>
            <pc:docMk/>
            <pc:sldMasterMk cId="2815367517" sldId="2147483861"/>
            <ac:spMk id="13" creationId="{9E3D6938-AD60-4023-A3BF-50E78FC16BCF}"/>
          </ac:spMkLst>
        </pc:spChg>
        <pc:spChg chg="mod">
          <ac:chgData name="Nicolae Vlad Burnete" userId="0650edad-fded-475d-8289-e588be8b988a" providerId="ADAL" clId="{55BAA7E8-3BD1-4DFA-8001-DD483BAAE4AD}" dt="2018-09-27T11:02:39.172" v="12" actId="208"/>
          <ac:spMkLst>
            <pc:docMk/>
            <pc:sldMasterMk cId="2815367517" sldId="2147483861"/>
            <ac:spMk id="14" creationId="{B02DF07C-39C5-4488-B202-CFF44ADCBED9}"/>
          </ac:spMkLst>
        </pc:spChg>
        <pc:grpChg chg="add mod">
          <ac:chgData name="Nicolae Vlad Burnete" userId="0650edad-fded-475d-8289-e588be8b988a" providerId="ADAL" clId="{55BAA7E8-3BD1-4DFA-8001-DD483BAAE4AD}" dt="2018-09-27T12:53:24.597" v="75" actId="1076"/>
          <ac:grpSpMkLst>
            <pc:docMk/>
            <pc:sldMasterMk cId="2815367517" sldId="2147483861"/>
            <ac:grpSpMk id="15" creationId="{8A72E9DB-7166-4B02-925A-09AD185FC97A}"/>
          </ac:grpSpMkLst>
        </pc:grpChg>
        <pc:picChg chg="del">
          <ac:chgData name="Nicolae Vlad Burnete" userId="0650edad-fded-475d-8289-e588be8b988a" providerId="ADAL" clId="{55BAA7E8-3BD1-4DFA-8001-DD483BAAE4AD}" dt="2018-09-27T12:53:18.686" v="73" actId="478"/>
          <ac:picMkLst>
            <pc:docMk/>
            <pc:sldMasterMk cId="2815367517" sldId="2147483861"/>
            <ac:picMk id="8" creationId="{B95654A0-52F0-4CA6-9D24-54DE685709AB}"/>
          </ac:picMkLst>
        </pc:picChg>
        <pc:picChg chg="del">
          <ac:chgData name="Nicolae Vlad Burnete" userId="0650edad-fded-475d-8289-e588be8b988a" providerId="ADAL" clId="{55BAA7E8-3BD1-4DFA-8001-DD483BAAE4AD}" dt="2018-09-27T12:53:18.686" v="73" actId="478"/>
          <ac:picMkLst>
            <pc:docMk/>
            <pc:sldMasterMk cId="2815367517" sldId="2147483861"/>
            <ac:picMk id="16" creationId="{B1F62B76-4FDB-4EFC-82AA-F0EDDB946F58}"/>
          </ac:picMkLst>
        </pc:picChg>
        <pc:cxnChg chg="mod">
          <ac:chgData name="Nicolae Vlad Burnete" userId="0650edad-fded-475d-8289-e588be8b988a" providerId="ADAL" clId="{55BAA7E8-3BD1-4DFA-8001-DD483BAAE4AD}" dt="2018-09-27T11:02:18.919" v="9" actId="208"/>
          <ac:cxnSpMkLst>
            <pc:docMk/>
            <pc:sldMasterMk cId="2815367517" sldId="2147483861"/>
            <ac:cxnSpMk id="11" creationId="{D56BFA24-03F5-417A-B4AC-B35E396C9E68}"/>
          </ac:cxnSpMkLst>
        </pc:cxnChg>
        <pc:sldLayoutChg chg="addSp delSp modSp">
          <pc:chgData name="Nicolae Vlad Burnete" userId="0650edad-fded-475d-8289-e588be8b988a" providerId="ADAL" clId="{55BAA7E8-3BD1-4DFA-8001-DD483BAAE4AD}" dt="2018-09-27T13:01:13.327" v="127" actId="1076"/>
          <pc:sldLayoutMkLst>
            <pc:docMk/>
            <pc:sldMasterMk cId="2815367517" sldId="2147483861"/>
            <pc:sldLayoutMk cId="3624233090" sldId="2147483862"/>
          </pc:sldLayoutMkLst>
          <pc:spChg chg="del mod">
            <ac:chgData name="Nicolae Vlad Burnete" userId="0650edad-fded-475d-8289-e588be8b988a" providerId="ADAL" clId="{55BAA7E8-3BD1-4DFA-8001-DD483BAAE4AD}" dt="2018-09-27T12:51:22.216" v="45" actId="478"/>
            <ac:spMkLst>
              <pc:docMk/>
              <pc:sldMasterMk cId="2815367517" sldId="2147483861"/>
              <pc:sldLayoutMk cId="3624233090" sldId="2147483862"/>
              <ac:spMk id="8" creationId="{00000000-0000-0000-0000-000000000000}"/>
            </ac:spMkLst>
          </pc:spChg>
          <pc:spChg chg="add mod">
            <ac:chgData name="Nicolae Vlad Burnete" userId="0650edad-fded-475d-8289-e588be8b988a" providerId="ADAL" clId="{55BAA7E8-3BD1-4DFA-8001-DD483BAAE4AD}" dt="2018-09-27T12:52:01.741" v="52" actId="1076"/>
            <ac:spMkLst>
              <pc:docMk/>
              <pc:sldMasterMk cId="2815367517" sldId="2147483861"/>
              <pc:sldLayoutMk cId="3624233090" sldId="2147483862"/>
              <ac:spMk id="19" creationId="{77F7BA1C-1130-4E8B-8ABC-3E2219E1771B}"/>
            </ac:spMkLst>
          </pc:spChg>
          <pc:spChg chg="mod">
            <ac:chgData name="Nicolae Vlad Burnete" userId="0650edad-fded-475d-8289-e588be8b988a" providerId="ADAL" clId="{55BAA7E8-3BD1-4DFA-8001-DD483BAAE4AD}" dt="2018-09-27T13:01:13.327" v="127" actId="1076"/>
            <ac:spMkLst>
              <pc:docMk/>
              <pc:sldMasterMk cId="2815367517" sldId="2147483861"/>
              <pc:sldLayoutMk cId="3624233090" sldId="2147483862"/>
              <ac:spMk id="22" creationId="{AC1A9A01-31B7-4599-B055-25C048AD814F}"/>
            </ac:spMkLst>
          </pc:spChg>
          <pc:spChg chg="mod">
            <ac:chgData name="Nicolae Vlad Burnete" userId="0650edad-fded-475d-8289-e588be8b988a" providerId="ADAL" clId="{55BAA7E8-3BD1-4DFA-8001-DD483BAAE4AD}" dt="2018-09-27T12:52:31.598" v="66" actId="1076"/>
            <ac:spMkLst>
              <pc:docMk/>
              <pc:sldMasterMk cId="2815367517" sldId="2147483861"/>
              <pc:sldLayoutMk cId="3624233090" sldId="2147483862"/>
              <ac:spMk id="27" creationId="{E471A25B-DC3B-4CD4-BAE4-EDDA73740F80}"/>
            </ac:spMkLst>
          </pc:spChg>
          <pc:spChg chg="mod">
            <ac:chgData name="Nicolae Vlad Burnete" userId="0650edad-fded-475d-8289-e588be8b988a" providerId="ADAL" clId="{55BAA7E8-3BD1-4DFA-8001-DD483BAAE4AD}" dt="2018-09-27T12:58:34.366" v="123" actId="20577"/>
            <ac:spMkLst>
              <pc:docMk/>
              <pc:sldMasterMk cId="2815367517" sldId="2147483861"/>
              <pc:sldLayoutMk cId="3624233090" sldId="2147483862"/>
              <ac:spMk id="36" creationId="{A607B887-DEF2-4EBE-B6BB-DC6B75B7DEA6}"/>
            </ac:spMkLst>
          </pc:spChg>
        </pc:sldLayoutChg>
        <pc:sldLayoutChg chg="addSp delSp modSp">
          <pc:chgData name="Nicolae Vlad Burnete" userId="0650edad-fded-475d-8289-e588be8b988a" providerId="ADAL" clId="{55BAA7E8-3BD1-4DFA-8001-DD483BAAE4AD}" dt="2018-09-27T12:54:05.217" v="80"/>
          <pc:sldLayoutMkLst>
            <pc:docMk/>
            <pc:sldMasterMk cId="2815367517" sldId="2147483861"/>
            <pc:sldLayoutMk cId="4045811939" sldId="2147483868"/>
          </pc:sldLayoutMkLst>
          <pc:spChg chg="mod">
            <ac:chgData name="Nicolae Vlad Burnete" userId="0650edad-fded-475d-8289-e588be8b988a" providerId="ADAL" clId="{55BAA7E8-3BD1-4DFA-8001-DD483BAAE4AD}" dt="2018-09-27T12:53:06.430" v="69" actId="207"/>
            <ac:spMkLst>
              <pc:docMk/>
              <pc:sldMasterMk cId="2815367517" sldId="2147483861"/>
              <pc:sldLayoutMk cId="4045811939" sldId="2147483868"/>
              <ac:spMk id="5" creationId="{00000000-0000-0000-0000-000000000000}"/>
            </ac:spMkLst>
          </pc:spChg>
          <pc:spChg chg="mod">
            <ac:chgData name="Nicolae Vlad Burnete" userId="0650edad-fded-475d-8289-e588be8b988a" providerId="ADAL" clId="{55BAA7E8-3BD1-4DFA-8001-DD483BAAE4AD}" dt="2018-09-27T11:02:59.539" v="14" actId="207"/>
            <ac:spMkLst>
              <pc:docMk/>
              <pc:sldMasterMk cId="2815367517" sldId="2147483861"/>
              <pc:sldLayoutMk cId="4045811939" sldId="2147483868"/>
              <ac:spMk id="6" creationId="{00000000-0000-0000-0000-000000000000}"/>
            </ac:spMkLst>
          </pc:spChg>
          <pc:grpChg chg="add del mod">
            <ac:chgData name="Nicolae Vlad Burnete" userId="0650edad-fded-475d-8289-e588be8b988a" providerId="ADAL" clId="{55BAA7E8-3BD1-4DFA-8001-DD483BAAE4AD}" dt="2018-09-27T12:54:04.116" v="79" actId="478"/>
            <ac:grpSpMkLst>
              <pc:docMk/>
              <pc:sldMasterMk cId="2815367517" sldId="2147483861"/>
              <pc:sldLayoutMk cId="4045811939" sldId="2147483868"/>
              <ac:grpSpMk id="12" creationId="{84B8D149-8EDB-4015-9559-E6348861934E}"/>
            </ac:grpSpMkLst>
          </pc:grpChg>
          <pc:grpChg chg="add">
            <ac:chgData name="Nicolae Vlad Burnete" userId="0650edad-fded-475d-8289-e588be8b988a" providerId="ADAL" clId="{55BAA7E8-3BD1-4DFA-8001-DD483BAAE4AD}" dt="2018-09-27T12:54:05.217" v="80"/>
            <ac:grpSpMkLst>
              <pc:docMk/>
              <pc:sldMasterMk cId="2815367517" sldId="2147483861"/>
              <pc:sldLayoutMk cId="4045811939" sldId="2147483868"/>
              <ac:grpSpMk id="16" creationId="{2BE64F93-DD55-41DE-91BD-BDC469B7DF32}"/>
            </ac:grpSpMkLst>
          </pc:grpChg>
          <pc:picChg chg="del">
            <ac:chgData name="Nicolae Vlad Burnete" userId="0650edad-fded-475d-8289-e588be8b988a" providerId="ADAL" clId="{55BAA7E8-3BD1-4DFA-8001-DD483BAAE4AD}" dt="2018-09-27T12:53:36.648" v="76" actId="478"/>
            <ac:picMkLst>
              <pc:docMk/>
              <pc:sldMasterMk cId="2815367517" sldId="2147483861"/>
              <pc:sldLayoutMk cId="4045811939" sldId="2147483868"/>
              <ac:picMk id="9" creationId="{36C47F16-DF71-4555-83D3-094C946B8957}"/>
            </ac:picMkLst>
          </pc:picChg>
          <pc:picChg chg="del">
            <ac:chgData name="Nicolae Vlad Burnete" userId="0650edad-fded-475d-8289-e588be8b988a" providerId="ADAL" clId="{55BAA7E8-3BD1-4DFA-8001-DD483BAAE4AD}" dt="2018-09-27T12:53:36.648" v="76" actId="478"/>
            <ac:picMkLst>
              <pc:docMk/>
              <pc:sldMasterMk cId="2815367517" sldId="2147483861"/>
              <pc:sldLayoutMk cId="4045811939" sldId="2147483868"/>
              <ac:picMk id="10" creationId="{84A1FA3D-F190-4B95-81DB-C14B32AE188A}"/>
            </ac:picMkLst>
          </pc:picChg>
        </pc:sldLayoutChg>
        <pc:sldLayoutChg chg="addSp modSp">
          <pc:chgData name="Nicolae Vlad Burnete" userId="0650edad-fded-475d-8289-e588be8b988a" providerId="ADAL" clId="{55BAA7E8-3BD1-4DFA-8001-DD483BAAE4AD}" dt="2018-09-27T12:54:12.746" v="83"/>
          <pc:sldLayoutMkLst>
            <pc:docMk/>
            <pc:sldMasterMk cId="2815367517" sldId="2147483861"/>
            <pc:sldLayoutMk cId="1571360820" sldId="2147483869"/>
          </pc:sldLayoutMkLst>
          <pc:spChg chg="mod">
            <ac:chgData name="Nicolae Vlad Burnete" userId="0650edad-fded-475d-8289-e588be8b988a" providerId="ADAL" clId="{55BAA7E8-3BD1-4DFA-8001-DD483BAAE4AD}" dt="2018-09-27T12:53:09.692" v="71" actId="207"/>
            <ac:spMkLst>
              <pc:docMk/>
              <pc:sldMasterMk cId="2815367517" sldId="2147483861"/>
              <pc:sldLayoutMk cId="1571360820" sldId="2147483869"/>
              <ac:spMk id="8" creationId="{00000000-0000-0000-0000-000000000000}"/>
            </ac:spMkLst>
          </pc:spChg>
          <pc:spChg chg="mod">
            <ac:chgData name="Nicolae Vlad Burnete" userId="0650edad-fded-475d-8289-e588be8b988a" providerId="ADAL" clId="{55BAA7E8-3BD1-4DFA-8001-DD483BAAE4AD}" dt="2018-09-27T11:03:05.273" v="16" actId="207"/>
            <ac:spMkLst>
              <pc:docMk/>
              <pc:sldMasterMk cId="2815367517" sldId="2147483861"/>
              <pc:sldLayoutMk cId="1571360820" sldId="2147483869"/>
              <ac:spMk id="9" creationId="{00000000-0000-0000-0000-000000000000}"/>
            </ac:spMkLst>
          </pc:spChg>
          <pc:grpChg chg="add">
            <ac:chgData name="Nicolae Vlad Burnete" userId="0650edad-fded-475d-8289-e588be8b988a" providerId="ADAL" clId="{55BAA7E8-3BD1-4DFA-8001-DD483BAAE4AD}" dt="2018-09-27T12:54:12.746" v="83"/>
            <ac:grpSpMkLst>
              <pc:docMk/>
              <pc:sldMasterMk cId="2815367517" sldId="2147483861"/>
              <pc:sldLayoutMk cId="1571360820" sldId="2147483869"/>
              <ac:grpSpMk id="13" creationId="{EAC59937-F6AF-47C2-88A3-21FEE7326EB4}"/>
            </ac:grpSpMkLst>
          </pc:grpChg>
        </pc:sldLayoutChg>
        <pc:sldLayoutChg chg="modSp">
          <pc:chgData name="Nicolae Vlad Burnete" userId="0650edad-fded-475d-8289-e588be8b988a" providerId="ADAL" clId="{55BAA7E8-3BD1-4DFA-8001-DD483BAAE4AD}" dt="2018-09-27T12:53:11.596" v="72" actId="207"/>
          <pc:sldLayoutMkLst>
            <pc:docMk/>
            <pc:sldMasterMk cId="2815367517" sldId="2147483861"/>
            <pc:sldLayoutMk cId="1913436366" sldId="2147483870"/>
          </pc:sldLayoutMkLst>
          <pc:spChg chg="mod">
            <ac:chgData name="Nicolae Vlad Burnete" userId="0650edad-fded-475d-8289-e588be8b988a" providerId="ADAL" clId="{55BAA7E8-3BD1-4DFA-8001-DD483BAAE4AD}" dt="2018-09-27T12:53:11.596" v="72" actId="207"/>
            <ac:spMkLst>
              <pc:docMk/>
              <pc:sldMasterMk cId="2815367517" sldId="2147483861"/>
              <pc:sldLayoutMk cId="1913436366" sldId="2147483870"/>
              <ac:spMk id="8" creationId="{00000000-0000-0000-0000-000000000000}"/>
            </ac:spMkLst>
          </pc:spChg>
          <pc:spChg chg="mod">
            <ac:chgData name="Nicolae Vlad Burnete" userId="0650edad-fded-475d-8289-e588be8b988a" providerId="ADAL" clId="{55BAA7E8-3BD1-4DFA-8001-DD483BAAE4AD}" dt="2018-09-27T11:03:08.893" v="17" actId="207"/>
            <ac:spMkLst>
              <pc:docMk/>
              <pc:sldMasterMk cId="2815367517" sldId="2147483861"/>
              <pc:sldLayoutMk cId="1913436366" sldId="2147483870"/>
              <ac:spMk id="9" creationId="{00000000-0000-0000-0000-000000000000}"/>
            </ac:spMkLst>
          </pc:spChg>
        </pc:sldLayoutChg>
        <pc:sldLayoutChg chg="addSp delSp modSp">
          <pc:chgData name="Nicolae Vlad Burnete" userId="0650edad-fded-475d-8289-e588be8b988a" providerId="ADAL" clId="{55BAA7E8-3BD1-4DFA-8001-DD483BAAE4AD}" dt="2018-09-27T13:02:03.696" v="129" actId="167"/>
          <pc:sldLayoutMkLst>
            <pc:docMk/>
            <pc:sldMasterMk cId="2815367517" sldId="2147483861"/>
            <pc:sldLayoutMk cId="2877411921" sldId="2147483871"/>
          </pc:sldLayoutMkLst>
          <pc:spChg chg="mod">
            <ac:chgData name="Nicolae Vlad Burnete" userId="0650edad-fded-475d-8289-e588be8b988a" providerId="ADAL" clId="{55BAA7E8-3BD1-4DFA-8001-DD483BAAE4AD}" dt="2018-09-27T12:53:07.877" v="70" actId="207"/>
            <ac:spMkLst>
              <pc:docMk/>
              <pc:sldMasterMk cId="2815367517" sldId="2147483861"/>
              <pc:sldLayoutMk cId="2877411921" sldId="2147483871"/>
              <ac:spMk id="5" creationId="{00000000-0000-0000-0000-000000000000}"/>
            </ac:spMkLst>
          </pc:spChg>
          <pc:spChg chg="mod">
            <ac:chgData name="Nicolae Vlad Burnete" userId="0650edad-fded-475d-8289-e588be8b988a" providerId="ADAL" clId="{55BAA7E8-3BD1-4DFA-8001-DD483BAAE4AD}" dt="2018-09-27T11:03:02.843" v="15" actId="207"/>
            <ac:spMkLst>
              <pc:docMk/>
              <pc:sldMasterMk cId="2815367517" sldId="2147483861"/>
              <pc:sldLayoutMk cId="2877411921" sldId="2147483871"/>
              <ac:spMk id="6" creationId="{00000000-0000-0000-0000-000000000000}"/>
            </ac:spMkLst>
          </pc:spChg>
          <pc:spChg chg="mod">
            <ac:chgData name="Nicolae Vlad Burnete" userId="0650edad-fded-475d-8289-e588be8b988a" providerId="ADAL" clId="{55BAA7E8-3BD1-4DFA-8001-DD483BAAE4AD}" dt="2018-09-27T11:10:08.018" v="24"/>
            <ac:spMkLst>
              <pc:docMk/>
              <pc:sldMasterMk cId="2815367517" sldId="2147483861"/>
              <pc:sldLayoutMk cId="2877411921" sldId="2147483871"/>
              <ac:spMk id="7" creationId="{B08B4BC1-D36C-4444-81A7-3AE1966A2DCB}"/>
            </ac:spMkLst>
          </pc:spChg>
          <pc:spChg chg="mod">
            <ac:chgData name="Nicolae Vlad Burnete" userId="0650edad-fded-475d-8289-e588be8b988a" providerId="ADAL" clId="{55BAA7E8-3BD1-4DFA-8001-DD483BAAE4AD}" dt="2018-09-27T12:57:10.753" v="91" actId="20577"/>
            <ac:spMkLst>
              <pc:docMk/>
              <pc:sldMasterMk cId="2815367517" sldId="2147483861"/>
              <pc:sldLayoutMk cId="2877411921" sldId="2147483871"/>
              <ac:spMk id="16" creationId="{56A6EEF6-8D9B-4171-9445-0230284484B8}"/>
            </ac:spMkLst>
          </pc:spChg>
          <pc:spChg chg="mod">
            <ac:chgData name="Nicolae Vlad Burnete" userId="0650edad-fded-475d-8289-e588be8b988a" providerId="ADAL" clId="{55BAA7E8-3BD1-4DFA-8001-DD483BAAE4AD}" dt="2018-09-27T12:58:51.222" v="124"/>
            <ac:spMkLst>
              <pc:docMk/>
              <pc:sldMasterMk cId="2815367517" sldId="2147483861"/>
              <pc:sldLayoutMk cId="2877411921" sldId="2147483871"/>
              <ac:spMk id="17" creationId="{924997DA-AEF1-4076-A2EC-0C5F9CF5568C}"/>
            </ac:spMkLst>
          </pc:spChg>
          <pc:grpChg chg="add">
            <ac:chgData name="Nicolae Vlad Burnete" userId="0650edad-fded-475d-8289-e588be8b988a" providerId="ADAL" clId="{55BAA7E8-3BD1-4DFA-8001-DD483BAAE4AD}" dt="2018-09-27T12:54:09.337" v="82"/>
            <ac:grpSpMkLst>
              <pc:docMk/>
              <pc:sldMasterMk cId="2815367517" sldId="2147483861"/>
              <pc:sldLayoutMk cId="2877411921" sldId="2147483871"/>
              <ac:grpSpMk id="12" creationId="{A2E95499-F78F-4D96-AC47-F68ED80AA6E6}"/>
            </ac:grpSpMkLst>
          </pc:grpChg>
          <pc:picChg chg="del">
            <ac:chgData name="Nicolae Vlad Burnete" userId="0650edad-fded-475d-8289-e588be8b988a" providerId="ADAL" clId="{55BAA7E8-3BD1-4DFA-8001-DD483BAAE4AD}" dt="2018-09-27T12:54:09.027" v="81" actId="478"/>
            <ac:picMkLst>
              <pc:docMk/>
              <pc:sldMasterMk cId="2815367517" sldId="2147483861"/>
              <pc:sldLayoutMk cId="2877411921" sldId="2147483871"/>
              <ac:picMk id="13" creationId="{7AE465BE-EE88-4E33-A7EF-1D95881AE074}"/>
            </ac:picMkLst>
          </pc:picChg>
          <pc:picChg chg="del">
            <ac:chgData name="Nicolae Vlad Burnete" userId="0650edad-fded-475d-8289-e588be8b988a" providerId="ADAL" clId="{55BAA7E8-3BD1-4DFA-8001-DD483BAAE4AD}" dt="2018-09-27T12:54:09.027" v="81" actId="478"/>
            <ac:picMkLst>
              <pc:docMk/>
              <pc:sldMasterMk cId="2815367517" sldId="2147483861"/>
              <pc:sldLayoutMk cId="2877411921" sldId="2147483871"/>
              <ac:picMk id="18" creationId="{EB738A80-C3DE-4CEB-8A3F-D4C3324D227B}"/>
            </ac:picMkLst>
          </pc:picChg>
          <pc:cxnChg chg="add ord">
            <ac:chgData name="Nicolae Vlad Burnete" userId="0650edad-fded-475d-8289-e588be8b988a" providerId="ADAL" clId="{55BAA7E8-3BD1-4DFA-8001-DD483BAAE4AD}" dt="2018-09-27T13:02:03.696" v="129" actId="167"/>
            <ac:cxnSpMkLst>
              <pc:docMk/>
              <pc:sldMasterMk cId="2815367517" sldId="2147483861"/>
              <pc:sldLayoutMk cId="2877411921" sldId="2147483871"/>
              <ac:cxnSpMk id="20" creationId="{3E75EE0A-7BB3-43AD-9C7C-AABF46068CD0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3FBFD6-8486-4AF3-92DF-CFAA84452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ro-RO" dirty="0">
              <a:latin typeface="Arial Narrow" panose="020B0606020202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56A35-B1B4-43CD-B7A4-CB24A1F5FC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BD5BA95-F3F7-480D-979A-9B618C0EAE44}" type="datetimeFigureOut">
              <a:rPr lang="ro-RO" smtClean="0">
                <a:latin typeface="Arial Narrow" panose="020B0606020202030204" pitchFamily="34" charset="0"/>
              </a:rPr>
              <a:t>27.09.2018</a:t>
            </a:fld>
            <a:endParaRPr lang="ro-RO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162AD-70A2-4A94-98C5-F889231899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ro-RO" dirty="0">
                <a:latin typeface="Arial Narrow" panose="020B0606020202030204" pitchFamily="34" charset="0"/>
              </a:rPr>
              <a:t>Procese și caracteristici ale motoarelor cu ardere internă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562EC-ED64-42F3-B886-AAFC82486C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162DD54-8B24-4124-B0C6-185D7338F1CB}" type="slidenum">
              <a:rPr lang="ro-RO" smtClean="0">
                <a:latin typeface="Arial Narrow" panose="020B0606020202030204" pitchFamily="34" charset="0"/>
              </a:rPr>
              <a:t>‹#›</a:t>
            </a:fld>
            <a:endParaRPr lang="ro-R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031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631D94BE-AD9B-44D1-B6B2-BC3D32889CFA}" type="datetimeFigureOut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ro-R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r>
              <a:rPr lang="ro-RO" dirty="0"/>
              <a:t>Procese și caracteristici ale motoarelor cu ardere internă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EFDD4362-14E6-45B6-8B84-7CDE819F79CC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238825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E2AB1C6-DDE1-4776-89E4-13E25A3F6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93" y="737195"/>
            <a:ext cx="618547" cy="46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C1A9A01-31B7-4599-B055-25C048AD81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57040" y="4470396"/>
            <a:ext cx="1800000" cy="18000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your affiliation logo here</a:t>
            </a:r>
            <a:br>
              <a:rPr lang="en-US" dirty="0"/>
            </a:br>
            <a:r>
              <a:rPr lang="en-US" dirty="0"/>
              <a:t>50x50 mm</a:t>
            </a:r>
          </a:p>
          <a:p>
            <a:r>
              <a:rPr lang="en-US" dirty="0"/>
              <a:t>(You can use the crop function to adjust the image size.)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BA277A7-3EEC-4F63-815F-03654307B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611" y="2133432"/>
            <a:ext cx="2209372" cy="360000"/>
          </a:xfrm>
        </p:spPr>
        <p:txBody>
          <a:bodyPr anchor="ctr">
            <a:noAutofit/>
          </a:bodyPr>
          <a:lstStyle>
            <a:lvl1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AMMA2018 POW01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607B887-DEF2-4EBE-B6BB-DC6B75B7D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486" y="2514605"/>
            <a:ext cx="11830519" cy="1836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spcAft>
                <a:spcPts val="1200"/>
              </a:spcAft>
              <a:defRPr sz="2800" b="1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WRITE THE TITLE OF YOUR PAPER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2DFC18-218F-4F0A-828C-B8832EA0F275}"/>
              </a:ext>
            </a:extLst>
          </p:cNvPr>
          <p:cNvSpPr/>
          <p:nvPr userDrawn="1"/>
        </p:nvSpPr>
        <p:spPr>
          <a:xfrm>
            <a:off x="361488" y="4435513"/>
            <a:ext cx="1248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Speaker: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31409-3CDB-4294-B6D6-0DCDE22BC51B}"/>
              </a:ext>
            </a:extLst>
          </p:cNvPr>
          <p:cNvSpPr/>
          <p:nvPr userDrawn="1"/>
        </p:nvSpPr>
        <p:spPr>
          <a:xfrm>
            <a:off x="374611" y="4838100"/>
            <a:ext cx="113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u="sng" dirty="0">
                <a:latin typeface="Arial Narrow" panose="020B0606020202030204" pitchFamily="34" charset="0"/>
              </a:rPr>
              <a:t>Authors: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7BF74A-FDFF-46E0-ABCF-8814085E459F}"/>
              </a:ext>
            </a:extLst>
          </p:cNvPr>
          <p:cNvSpPr txBox="1">
            <a:spLocks/>
          </p:cNvSpPr>
          <p:nvPr userDrawn="1"/>
        </p:nvSpPr>
        <p:spPr>
          <a:xfrm>
            <a:off x="361483" y="660535"/>
            <a:ext cx="8766188" cy="63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000" b="1" i="0" kern="1200" spc="-51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THE IV</a:t>
            </a:r>
            <a:r>
              <a:rPr lang="en-US" sz="2000" b="1" i="0" kern="1200" spc="-51" baseline="30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TH</a:t>
            </a:r>
            <a:r>
              <a:rPr lang="en-US" sz="2000" b="1" i="0" kern="1200" spc="-51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rPr>
              <a:t> INTERNATIONAL CONGRESS OF AUTOMOTIVE AND TRANSPORT ENGINEERING</a:t>
            </a:r>
          </a:p>
          <a:p>
            <a:pPr algn="l"/>
            <a:r>
              <a:rPr lang="en-US" sz="2000" dirty="0"/>
              <a:t>AUTOMOBILES, MOBILITY, MODELING AND ALTERNATIVE SOLUTIONS</a:t>
            </a:r>
          </a:p>
        </p:txBody>
      </p:sp>
      <p:pic>
        <p:nvPicPr>
          <p:cNvPr id="16" name="Picture 1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05AB04C-0B1A-4F6B-B943-82918D814F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553" y="737195"/>
            <a:ext cx="1726603" cy="468000"/>
          </a:xfrm>
          <a:prstGeom prst="rect">
            <a:avLst/>
          </a:prstGeom>
        </p:spPr>
      </p:pic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5422881-96B2-4A2A-AC14-B99552CB38F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6C0FC71-813C-4B83-BD21-CD491FD00F7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AMMA, 17-19 October, 2018,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575302D-44FC-44DF-9562-C96FAC86304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900462" y="6459791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71A25B-DC3B-4CD4-BAE4-EDDA73740F80}"/>
              </a:ext>
            </a:extLst>
          </p:cNvPr>
          <p:cNvSpPr/>
          <p:nvPr userDrawn="1"/>
        </p:nvSpPr>
        <p:spPr>
          <a:xfrm>
            <a:off x="361483" y="1264186"/>
            <a:ext cx="11469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i="1" dirty="0"/>
              <a:t>Academia, Industry and Government: working together for automotive engineering development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7FE185D-3FC1-4F2F-8513-77E662F490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17556" y="4435512"/>
            <a:ext cx="4764727" cy="395084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8DF3C79-4C9F-4287-ACD4-D300D58DF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17002" y="4838102"/>
            <a:ext cx="4764727" cy="1435703"/>
          </a:xfrm>
        </p:spPr>
        <p:txBody>
          <a:bodyPr>
            <a:noAutofit/>
          </a:bodyPr>
          <a:lstStyle>
            <a:lvl3pPr marL="71997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3pPr>
          </a:lstStyle>
          <a:p>
            <a:pPr lvl="2"/>
            <a:r>
              <a:rPr lang="en-US" dirty="0"/>
              <a:t>First Name 1 LAST NAME 1 </a:t>
            </a:r>
          </a:p>
          <a:p>
            <a:pPr lvl="2"/>
            <a:r>
              <a:rPr lang="en-US" dirty="0"/>
              <a:t>First Name 2 LAST NAME 2 </a:t>
            </a:r>
          </a:p>
          <a:p>
            <a:pPr lvl="2"/>
            <a:r>
              <a:rPr lang="en-US" dirty="0"/>
              <a:t>First Name 3 LAST NAME 3</a:t>
            </a:r>
          </a:p>
          <a:p>
            <a:pPr lvl="2"/>
            <a:r>
              <a:rPr lang="en-US" dirty="0"/>
              <a:t>First Name 4 LAST NAME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F7BA1C-1130-4E8B-8ABC-3E2219E1771B}"/>
              </a:ext>
            </a:extLst>
          </p:cNvPr>
          <p:cNvSpPr/>
          <p:nvPr userDrawn="1"/>
        </p:nvSpPr>
        <p:spPr>
          <a:xfrm>
            <a:off x="0" y="2514605"/>
            <a:ext cx="361483" cy="1836000"/>
          </a:xfrm>
          <a:prstGeom prst="rect">
            <a:avLst/>
          </a:prstGeom>
          <a:solidFill>
            <a:srgbClr val="B23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33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972000"/>
          </a:xfrm>
        </p:spPr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32411"/>
            <a:ext cx="100584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27CB2E-B0D4-4B44-B2C0-268F39D6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88CD4E3-B0BF-4098-865C-EF17AB22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Automotive and Transport Engineering</a:t>
            </a:r>
            <a:br>
              <a:rPr lang="en-US"/>
            </a:br>
            <a:r>
              <a:rPr lang="en-US"/>
              <a:t>AMMA, 17-19 October, 2018, Cluj-napoca, romania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08545CA-2C9B-42C0-8C1B-5502FC19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860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9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3" y="1323707"/>
            <a:ext cx="4937759" cy="48687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4" y="1323708"/>
            <a:ext cx="4998717" cy="48687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C4783-E851-4FCA-AE09-224F1ACB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7EB445-7069-4086-904C-A515E931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Automotive and Transport Engineering</a:t>
            </a:r>
            <a:br>
              <a:rPr lang="en-US"/>
            </a:br>
            <a:r>
              <a:rPr lang="en-US"/>
              <a:t>AMMA, 17-19 October, 2018, Cluj-napoca, romania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3EF9732-BC29-462E-922A-49FBB820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1112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9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2353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059811"/>
            <a:ext cx="4937760" cy="4132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65" y="1323530"/>
            <a:ext cx="4998719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65" y="2059817"/>
            <a:ext cx="4998719" cy="4132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A32FA83-335B-4CB9-9893-7ECF16B1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DBBED6F-072F-43C7-9A9A-19447A7C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Automotive and Transport Engineering</a:t>
            </a:r>
            <a:br>
              <a:rPr lang="en-US"/>
            </a:br>
            <a:r>
              <a:rPr lang="en-US"/>
              <a:t>AMMA, 17-19 October, 2018, Cluj-napoca, romania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C85E2E-79D7-44E1-9955-91A40C08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148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rgbClr val="B23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C2714-2868-4749-A76A-74CB6C2B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01418-32AD-48E1-872B-A8ADBAB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Automotive and Transport Engineering</a:t>
            </a:r>
            <a:br>
              <a:rPr lang="en-US"/>
            </a:br>
            <a:r>
              <a:rPr lang="en-US"/>
              <a:t>AMMA, 17-19 October, 2018, Cluj-napoca, romania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F35566-4F04-4EEE-97ED-C6F32600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E64F93-DD55-41DE-91BD-BDC469B7DF32}"/>
              </a:ext>
            </a:extLst>
          </p:cNvPr>
          <p:cNvGrpSpPr/>
          <p:nvPr userDrawn="1"/>
        </p:nvGrpSpPr>
        <p:grpSpPr>
          <a:xfrm>
            <a:off x="10520863" y="0"/>
            <a:ext cx="1679411" cy="330931"/>
            <a:chOff x="7465437" y="-2416"/>
            <a:chExt cx="1679411" cy="3309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4D269B-A408-4B02-AAB0-1E52FE46285B}"/>
                </a:ext>
              </a:extLst>
            </p:cNvPr>
            <p:cNvSpPr/>
            <p:nvPr userDrawn="1"/>
          </p:nvSpPr>
          <p:spPr>
            <a:xfrm>
              <a:off x="7488848" y="0"/>
              <a:ext cx="1656000" cy="328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81D0426E-1C68-4BA9-A71C-2250D9E39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437" y="-2416"/>
              <a:ext cx="1195340" cy="324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C0EB39-06D4-4EF0-A4BB-526DBB20CA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391" y="0"/>
              <a:ext cx="428223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81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75EE0A-7BB3-43AD-9C7C-AABF46068CD0}"/>
              </a:ext>
            </a:extLst>
          </p:cNvPr>
          <p:cNvCxnSpPr>
            <a:cxnSpLocks/>
          </p:cNvCxnSpPr>
          <p:nvPr userDrawn="1"/>
        </p:nvCxnSpPr>
        <p:spPr>
          <a:xfrm>
            <a:off x="0" y="279672"/>
            <a:ext cx="12204000" cy="0"/>
          </a:xfrm>
          <a:prstGeom prst="line">
            <a:avLst/>
          </a:prstGeom>
          <a:ln>
            <a:solidFill>
              <a:srgbClr val="B23029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rgbClr val="B23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6A6EEF6-8D9B-4171-9445-0230284484B8}"/>
              </a:ext>
            </a:extLst>
          </p:cNvPr>
          <p:cNvSpPr txBox="1">
            <a:spLocks/>
          </p:cNvSpPr>
          <p:nvPr userDrawn="1"/>
        </p:nvSpPr>
        <p:spPr>
          <a:xfrm>
            <a:off x="1154083" y="2144196"/>
            <a:ext cx="10058400" cy="76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-50" baseline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noProof="0" dirty="0">
                <a:latin typeface="Arial Narrow" panose="020B0606020202030204" pitchFamily="34" charset="0"/>
              </a:rPr>
              <a:t>THANK YOU FOR YOUR ATTENTION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8B4BC1-D36C-4444-81A7-3AE1966A2D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086" y="3950215"/>
            <a:ext cx="10058431" cy="2351017"/>
          </a:xfrm>
        </p:spPr>
        <p:txBody>
          <a:bodyPr>
            <a:normAutofit/>
          </a:bodyPr>
          <a:lstStyle>
            <a:lvl1pPr marL="91436" marR="0" indent="-91436" algn="just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 sz="1800"/>
            </a:lvl1pPr>
          </a:lstStyle>
          <a:p>
            <a:pPr marL="91436" marR="0" lvl="0" indent="-91436" algn="just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sz="2000" b="0" u="sng" dirty="0">
                <a:latin typeface="Arial Narrow" panose="020B0606020202030204" pitchFamily="34" charset="0"/>
              </a:rPr>
              <a:t>ACKNOWLEDGMENT</a:t>
            </a:r>
            <a:r>
              <a:rPr lang="en-US" sz="2000" dirty="0"/>
              <a:t> (Please write your acknowledgement here)</a:t>
            </a:r>
          </a:p>
          <a:p>
            <a:pPr marL="91436" marR="0" lvl="0" indent="-91436" algn="just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lang="en-US" sz="2000" b="0" u="sng" dirty="0">
              <a:latin typeface="Arial Narrow" panose="020B0606020202030204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924997DA-AEF1-4076-A2EC-0C5F9CF556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9480" y="369648"/>
            <a:ext cx="10047605" cy="1260000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spcAft>
                <a:spcPts val="1200"/>
              </a:spcAft>
              <a:defRPr sz="2000" b="1" cap="all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WRITE THE TITLE OF YOUR PAPER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BA332-3315-42B0-94D8-73B8B7D752D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67AD15-1508-42D0-AF62-AEA8B935B3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International Congress of Automotive and Transport Engineering</a:t>
            </a:r>
            <a:br>
              <a:rPr lang="en-US"/>
            </a:br>
            <a:r>
              <a:rPr lang="en-US"/>
              <a:t>AMMA, 17-19 October, 2018, Cluj-napoca, romania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C5BBEC-7968-4083-AC12-3989C1E788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E95499-F78F-4D96-AC47-F68ED80AA6E6}"/>
              </a:ext>
            </a:extLst>
          </p:cNvPr>
          <p:cNvGrpSpPr/>
          <p:nvPr userDrawn="1"/>
        </p:nvGrpSpPr>
        <p:grpSpPr>
          <a:xfrm>
            <a:off x="10520863" y="0"/>
            <a:ext cx="1679411" cy="330931"/>
            <a:chOff x="7465437" y="-2416"/>
            <a:chExt cx="1679411" cy="3309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CABBB3-D746-498F-8101-E25D22CB59FE}"/>
                </a:ext>
              </a:extLst>
            </p:cNvPr>
            <p:cNvSpPr/>
            <p:nvPr userDrawn="1"/>
          </p:nvSpPr>
          <p:spPr>
            <a:xfrm>
              <a:off x="7488848" y="0"/>
              <a:ext cx="1656000" cy="328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1E5B78CA-71E9-4252-9FC6-CA59BECD2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437" y="-2416"/>
              <a:ext cx="1195340" cy="324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A66C1B-9334-4CEB-8525-B70E03022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391" y="0"/>
              <a:ext cx="428223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41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B23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94361"/>
            <a:ext cx="6492240" cy="5710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88151E-BBD2-47EF-98F2-9EFB72BD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B1E190-F50E-44A1-8BAF-FE6D6D00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599" y="6459791"/>
            <a:ext cx="60170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AMMA, 17-19 October, 2018,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9664F6-FB42-4F2A-8EBD-0141D181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679" y="6459791"/>
            <a:ext cx="475160" cy="365125"/>
          </a:xfrm>
        </p:spPr>
        <p:txBody>
          <a:bodyPr/>
          <a:lstStyle/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C59937-F6AF-47C2-88A3-21FEE7326EB4}"/>
              </a:ext>
            </a:extLst>
          </p:cNvPr>
          <p:cNvGrpSpPr/>
          <p:nvPr userDrawn="1"/>
        </p:nvGrpSpPr>
        <p:grpSpPr>
          <a:xfrm>
            <a:off x="10520863" y="0"/>
            <a:ext cx="1679411" cy="330931"/>
            <a:chOff x="7465437" y="-2416"/>
            <a:chExt cx="1679411" cy="3309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643F11-41A1-46D4-9748-B17C0BFB1CD2}"/>
                </a:ext>
              </a:extLst>
            </p:cNvPr>
            <p:cNvSpPr/>
            <p:nvPr userDrawn="1"/>
          </p:nvSpPr>
          <p:spPr>
            <a:xfrm>
              <a:off x="7488848" y="0"/>
              <a:ext cx="1656000" cy="328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482F62A3-3017-40A5-90B3-7C6F61484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437" y="-2416"/>
              <a:ext cx="1195340" cy="324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C2C074-ACC1-4835-85CD-8C768F57D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391" y="0"/>
              <a:ext cx="428223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36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rgbClr val="B23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5"/>
            <a:ext cx="10113264" cy="768095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48875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F335088-1750-4ED6-AC42-C38C2749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43D7698-8298-4A82-B0E6-017F8F39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Automotive and Transport Engineering</a:t>
            </a:r>
            <a:br>
              <a:rPr lang="en-US"/>
            </a:br>
            <a:r>
              <a:rPr lang="en-US"/>
              <a:t>AMMA, 17-19 October, 2018, Cluj-napoca, romania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626F637-FBBF-492C-AEE2-3D9B9DCF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134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3D6938-AD60-4023-A3BF-50E78FC16BCF}"/>
              </a:ext>
            </a:extLst>
          </p:cNvPr>
          <p:cNvSpPr/>
          <p:nvPr userDrawn="1"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2DF07C-39C5-4488-B202-CFF44ADCBED9}"/>
              </a:ext>
            </a:extLst>
          </p:cNvPr>
          <p:cNvSpPr/>
          <p:nvPr userDrawn="1"/>
        </p:nvSpPr>
        <p:spPr>
          <a:xfrm>
            <a:off x="19" y="6334316"/>
            <a:ext cx="12200255" cy="64068"/>
          </a:xfrm>
          <a:prstGeom prst="rect">
            <a:avLst/>
          </a:prstGeom>
          <a:solidFill>
            <a:srgbClr val="B23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28506"/>
            <a:ext cx="10058400" cy="4860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91"/>
            <a:ext cx="14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7503" y="6459791"/>
            <a:ext cx="6060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AMMA, 17-19 October, 2018,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500B91C2-59EF-477A-B2BD-62866D19F0FB}" type="slidenum">
              <a:rPr lang="ro-RO" smtClean="0"/>
              <a:pPr/>
              <a:t>‹#›</a:t>
            </a:fld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06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6BFA24-03F5-417A-B4AC-B35E396C9E68}"/>
              </a:ext>
            </a:extLst>
          </p:cNvPr>
          <p:cNvCxnSpPr>
            <a:cxnSpLocks/>
          </p:cNvCxnSpPr>
          <p:nvPr userDrawn="1"/>
        </p:nvCxnSpPr>
        <p:spPr>
          <a:xfrm>
            <a:off x="0" y="279672"/>
            <a:ext cx="12204000" cy="0"/>
          </a:xfrm>
          <a:prstGeom prst="line">
            <a:avLst/>
          </a:prstGeom>
          <a:ln>
            <a:solidFill>
              <a:srgbClr val="B23029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72E9DB-7166-4B02-925A-09AD185FC97A}"/>
              </a:ext>
            </a:extLst>
          </p:cNvPr>
          <p:cNvGrpSpPr/>
          <p:nvPr userDrawn="1"/>
        </p:nvGrpSpPr>
        <p:grpSpPr>
          <a:xfrm>
            <a:off x="10520863" y="0"/>
            <a:ext cx="1679411" cy="330931"/>
            <a:chOff x="7465437" y="-2416"/>
            <a:chExt cx="1679411" cy="3309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3B3086-44EA-48AF-89BE-06A15AE3AA64}"/>
                </a:ext>
              </a:extLst>
            </p:cNvPr>
            <p:cNvSpPr/>
            <p:nvPr userDrawn="1"/>
          </p:nvSpPr>
          <p:spPr>
            <a:xfrm>
              <a:off x="7488848" y="0"/>
              <a:ext cx="1656000" cy="328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1048E979-CE73-4A73-83D8-A4E03678F0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437" y="-2416"/>
              <a:ext cx="1195340" cy="324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D9869F-5C70-41A5-B655-77572B058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391" y="0"/>
              <a:ext cx="428223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36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5" r:id="rId3"/>
    <p:sldLayoutId id="2147483866" r:id="rId4"/>
    <p:sldLayoutId id="2147483868" r:id="rId5"/>
    <p:sldLayoutId id="2147483871" r:id="rId6"/>
    <p:sldLayoutId id="2147483869" r:id="rId7"/>
    <p:sldLayoutId id="2147483870" r:id="rId8"/>
  </p:sldLayoutIdLst>
  <p:hf hdr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4000" b="1" kern="1200" spc="-51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19A4E5-9213-42A3-8E3D-B57C7B6619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9648B-D427-4084-AB35-B5B7D66788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8FD7B1-DEF3-4B64-A917-C5BC72230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E4163-8CF0-4893-919A-27473B09B89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A222964-AFFD-4EC2-946E-1E99B942FBC3}" type="datetime1">
              <a:rPr lang="ro-RO" smtClean="0"/>
              <a:t>27.09.2018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20257-4F88-4C72-9F20-B67277E0FB3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 2018, 17-19 October,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AF677-4FD0-4BF4-8E4A-7D3C70B9B2C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4AFEA32-2778-4AC3-9CDD-B3453BEA39CF}" type="slidenum">
              <a:rPr lang="ro-RO" smtClean="0"/>
              <a:t>1</a:t>
            </a:fld>
            <a:endParaRPr lang="ro-R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16779E-0736-40FE-B4FC-66018C1163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BF69C8-A596-449A-B3E8-5DD3393038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CE82FD-62B5-4599-AB35-03901619734A}"/>
              </a:ext>
            </a:extLst>
          </p:cNvPr>
          <p:cNvSpPr/>
          <p:nvPr/>
        </p:nvSpPr>
        <p:spPr>
          <a:xfrm>
            <a:off x="0" y="2514605"/>
            <a:ext cx="361486" cy="1836000"/>
          </a:xfrm>
          <a:prstGeom prst="rect">
            <a:avLst/>
          </a:prstGeom>
          <a:solidFill>
            <a:srgbClr val="B23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CC4D-2E34-4496-BA65-44BEE243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D019F7-ED11-4D55-A097-5E019EC8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F33F8-0266-45B0-ABC3-67D05732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C299-77A6-4A5F-9828-C5057E12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 2018, 17-19 October,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1D21A-960D-4FB5-AEB5-173F5049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1671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039D-551A-4A82-8DFF-762A477D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A40BAD-5E40-4CC9-9F6C-382CFA592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1F0E-68DB-456A-AF56-E0A2DABA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D6911-24EB-4BF7-A61A-F778CDD0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 2018, 17-19 October,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105AA-051F-429C-ADDA-55C72D76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6296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C04D-8C44-48EB-83C5-312EE108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325FA7-5A26-4A47-AAF3-517D16703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9496A-00DE-4592-833D-C2632529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D189D-ABD6-439C-BD73-E8A3FDA1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 2018, 17-19 October,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D0E4-DB60-49D1-910A-31085680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5979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1975-730E-4CFF-A6CF-F15C9B05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5AB63E-76E9-4066-8AD6-5A638FD3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E550-FA33-4413-AAF1-55F40C89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17C2-A937-4EF8-BED6-77FCFCC6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 2018, 17-19 October,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DDF7E-0260-479C-A654-00B6CEF1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459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F3A4-20D2-411C-AF44-3FF9D19E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D4F5A5-B8A8-4040-B7E8-80886E2D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A1013-4DAE-4830-BDF1-8C155448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D8D14-CF53-4AFC-BC94-3274E962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 2018, 17-19 October,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7C92B-59A2-4C6E-968D-D34F3B7E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4799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D5EF42-DC9D-4DF6-8151-D71FC11D93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66F728-FE23-4A40-9BC6-0C3DE57BA6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AE886-3BE8-4293-BED2-AB1ACD4FC0D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880715-5440-4EEC-B288-01959DBC4225}" type="datetime1">
              <a:rPr lang="ro-RO" smtClean="0"/>
              <a:pPr/>
              <a:t>27.09.2018</a:t>
            </a:fld>
            <a:endParaRPr lang="ro-R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C97CB-E9F8-4731-886B-F78CCD2F51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International Congress of Automotive and Transport Engineering</a:t>
            </a:r>
            <a:br>
              <a:rPr lang="en-US" dirty="0"/>
            </a:br>
            <a:r>
              <a:rPr lang="en-US" dirty="0"/>
              <a:t>AMMA 2018, 17-19 October, </a:t>
            </a:r>
            <a:r>
              <a:rPr lang="en-US" dirty="0" err="1"/>
              <a:t>Cluj-napoca</a:t>
            </a:r>
            <a:r>
              <a:rPr lang="en-US" dirty="0"/>
              <a:t>, </a:t>
            </a:r>
            <a:r>
              <a:rPr lang="en-US" dirty="0" err="1"/>
              <a:t>romania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3C847-2880-4AEA-93E6-F653794C139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0B91C2-59EF-477A-B2BD-62866D19F0FB}" type="slidenum">
              <a:rPr lang="ro-RO" smtClean="0"/>
              <a:pPr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952459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A5A5A5"/>
      </a:accent2>
      <a:accent3>
        <a:srgbClr val="70AD47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3555</TotalTime>
  <Words>70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Narrow</vt:lpstr>
      <vt:lpstr>Calibri</vt:lpstr>
      <vt:lpstr>Roboto</vt:lpstr>
      <vt:lpstr>Roboto Black</vt:lpstr>
      <vt:lpstr>Trebuchet MS</vt:lpstr>
      <vt:lpstr>Retrospect</vt:lpstr>
      <vt:lpstr>PowerPoint Presentation</vt:lpstr>
      <vt:lpstr>Contents</vt:lpstr>
      <vt:lpstr>Introduction</vt:lpstr>
      <vt:lpstr>Methodology</vt:lpstr>
      <vt:lpstr>Results and discussions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Procesul de schimbare a gazelor</dc:title>
  <dc:creator>nicolae.vlad.burnete@auto.utcluj.ro</dc:creator>
  <cp:lastModifiedBy>Nicolae Vlad Burnete</cp:lastModifiedBy>
  <cp:revision>274</cp:revision>
  <cp:lastPrinted>2018-01-26T11:39:36Z</cp:lastPrinted>
  <dcterms:created xsi:type="dcterms:W3CDTF">2017-12-10T08:59:24Z</dcterms:created>
  <dcterms:modified xsi:type="dcterms:W3CDTF">2018-09-27T13:04:26Z</dcterms:modified>
</cp:coreProperties>
</file>